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16" r:id="rId4"/>
    <p:sldId id="317" r:id="rId5"/>
    <p:sldId id="309" r:id="rId6"/>
    <p:sldId id="310" r:id="rId7"/>
    <p:sldId id="311" r:id="rId8"/>
    <p:sldId id="308" r:id="rId9"/>
    <p:sldId id="307" r:id="rId10"/>
    <p:sldId id="299" r:id="rId11"/>
    <p:sldId id="306" r:id="rId12"/>
    <p:sldId id="300" r:id="rId13"/>
    <p:sldId id="305" r:id="rId14"/>
    <p:sldId id="301" r:id="rId15"/>
    <p:sldId id="285" r:id="rId16"/>
    <p:sldId id="287" r:id="rId17"/>
    <p:sldId id="294" r:id="rId18"/>
    <p:sldId id="289" r:id="rId19"/>
    <p:sldId id="293" r:id="rId20"/>
    <p:sldId id="295" r:id="rId21"/>
    <p:sldId id="298" r:id="rId22"/>
    <p:sldId id="292" r:id="rId23"/>
    <p:sldId id="291" r:id="rId24"/>
    <p:sldId id="314" r:id="rId25"/>
    <p:sldId id="304" r:id="rId26"/>
    <p:sldId id="283" r:id="rId27"/>
    <p:sldId id="284" r:id="rId28"/>
    <p:sldId id="288" r:id="rId29"/>
    <p:sldId id="276" r:id="rId30"/>
    <p:sldId id="279" r:id="rId31"/>
    <p:sldId id="278" r:id="rId32"/>
    <p:sldId id="280" r:id="rId33"/>
    <p:sldId id="282" r:id="rId34"/>
    <p:sldId id="268" r:id="rId35"/>
    <p:sldId id="267" r:id="rId36"/>
    <p:sldId id="266" r:id="rId37"/>
    <p:sldId id="265" r:id="rId38"/>
    <p:sldId id="258" r:id="rId39"/>
    <p:sldId id="263" r:id="rId40"/>
    <p:sldId id="264" r:id="rId41"/>
    <p:sldId id="29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2"/>
            <p14:sldId id="313"/>
            <p14:sldId id="316"/>
            <p14:sldId id="317"/>
          </p14:sldIdLst>
        </p14:section>
        <p14:section name="Prev" id="{39829FD6-E9DF-4463-B96F-1C4E7147F0C6}">
          <p14:sldIdLst>
            <p14:sldId id="309"/>
            <p14:sldId id="310"/>
            <p14:sldId id="311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10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45.png"/><Relationship Id="rId39" Type="http://schemas.openxmlformats.org/officeDocument/2006/relationships/image" Target="../media/image96.png"/><Relationship Id="rId21" Type="http://schemas.openxmlformats.org/officeDocument/2006/relationships/image" Target="../media/image79.png"/><Relationship Id="rId34" Type="http://schemas.openxmlformats.org/officeDocument/2006/relationships/image" Target="../media/image91.png"/><Relationship Id="rId42" Type="http://schemas.openxmlformats.org/officeDocument/2006/relationships/image" Target="../media/image99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32" Type="http://schemas.openxmlformats.org/officeDocument/2006/relationships/image" Target="../media/image89.png"/><Relationship Id="rId37" Type="http://schemas.openxmlformats.org/officeDocument/2006/relationships/image" Target="../media/image94.png"/><Relationship Id="rId40" Type="http://schemas.openxmlformats.org/officeDocument/2006/relationships/image" Target="../media/image97.png"/><Relationship Id="rId45" Type="http://schemas.openxmlformats.org/officeDocument/2006/relationships/image" Target="../media/image10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5.png"/><Relationship Id="rId36" Type="http://schemas.openxmlformats.org/officeDocument/2006/relationships/image" Target="../media/image9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8.png"/><Relationship Id="rId44" Type="http://schemas.openxmlformats.org/officeDocument/2006/relationships/image" Target="../media/image101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Relationship Id="rId35" Type="http://schemas.openxmlformats.org/officeDocument/2006/relationships/image" Target="../media/image92.png"/><Relationship Id="rId43" Type="http://schemas.openxmlformats.org/officeDocument/2006/relationships/image" Target="../media/image100.png"/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0.png"/><Relationship Id="rId38" Type="http://schemas.openxmlformats.org/officeDocument/2006/relationships/image" Target="../media/image95.png"/><Relationship Id="rId46" Type="http://schemas.openxmlformats.org/officeDocument/2006/relationships/image" Target="../media/image103.png"/><Relationship Id="rId20" Type="http://schemas.openxmlformats.org/officeDocument/2006/relationships/image" Target="../media/image78.png"/><Relationship Id="rId41" Type="http://schemas.openxmlformats.org/officeDocument/2006/relationships/image" Target="../media/image9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45.png"/><Relationship Id="rId21" Type="http://schemas.openxmlformats.org/officeDocument/2006/relationships/image" Target="../media/image136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83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85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84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6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" Type="http://schemas.openxmlformats.org/officeDocument/2006/relationships/image" Target="../media/image137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image" Target="../media/image85.png"/><Relationship Id="rId5" Type="http://schemas.openxmlformats.org/officeDocument/2006/relationships/image" Target="../media/image140.png"/><Relationship Id="rId15" Type="http://schemas.openxmlformats.org/officeDocument/2006/relationships/image" Target="../media/image148.png"/><Relationship Id="rId10" Type="http://schemas.openxmlformats.org/officeDocument/2006/relationships/image" Target="../media/image84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0.png"/><Relationship Id="rId39" Type="http://schemas.openxmlformats.org/officeDocument/2006/relationships/image" Target="../media/image147.png"/><Relationship Id="rId21" Type="http://schemas.openxmlformats.org/officeDocument/2006/relationships/image" Target="../media/image175.png"/><Relationship Id="rId34" Type="http://schemas.openxmlformats.org/officeDocument/2006/relationships/image" Target="../media/image188.png"/><Relationship Id="rId42" Type="http://schemas.openxmlformats.org/officeDocument/2006/relationships/image" Target="../media/image195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29" Type="http://schemas.openxmlformats.org/officeDocument/2006/relationships/image" Target="../media/image183.png"/><Relationship Id="rId41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8.png"/><Relationship Id="rId32" Type="http://schemas.openxmlformats.org/officeDocument/2006/relationships/image" Target="../media/image186.png"/><Relationship Id="rId37" Type="http://schemas.openxmlformats.org/officeDocument/2006/relationships/image" Target="../media/image191.png"/><Relationship Id="rId40" Type="http://schemas.openxmlformats.org/officeDocument/2006/relationships/image" Target="../media/image193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28" Type="http://schemas.openxmlformats.org/officeDocument/2006/relationships/image" Target="../media/image182.png"/><Relationship Id="rId36" Type="http://schemas.openxmlformats.org/officeDocument/2006/relationships/image" Target="../media/image190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31" Type="http://schemas.openxmlformats.org/officeDocument/2006/relationships/image" Target="../media/image185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Relationship Id="rId27" Type="http://schemas.openxmlformats.org/officeDocument/2006/relationships/image" Target="../media/image181.png"/><Relationship Id="rId30" Type="http://schemas.openxmlformats.org/officeDocument/2006/relationships/image" Target="../media/image184.png"/><Relationship Id="rId35" Type="http://schemas.openxmlformats.org/officeDocument/2006/relationships/image" Target="../media/image189.png"/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79.png"/><Relationship Id="rId33" Type="http://schemas.openxmlformats.org/officeDocument/2006/relationships/image" Target="../media/image187.png"/><Relationship Id="rId38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48.png"/><Relationship Id="rId4" Type="http://schemas.openxmlformats.org/officeDocument/2006/relationships/image" Target="../media/image14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9.png"/><Relationship Id="rId18" Type="http://schemas.openxmlformats.org/officeDocument/2006/relationships/image" Target="../media/image213.png"/><Relationship Id="rId26" Type="http://schemas.openxmlformats.org/officeDocument/2006/relationships/image" Target="../media/image149.png"/><Relationship Id="rId39" Type="http://schemas.openxmlformats.org/officeDocument/2006/relationships/image" Target="../media/image232.png"/><Relationship Id="rId21" Type="http://schemas.openxmlformats.org/officeDocument/2006/relationships/image" Target="../media/image216.png"/><Relationship Id="rId34" Type="http://schemas.openxmlformats.org/officeDocument/2006/relationships/image" Target="../media/image228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6" Type="http://schemas.openxmlformats.org/officeDocument/2006/relationships/image" Target="../media/image211.png"/><Relationship Id="rId20" Type="http://schemas.openxmlformats.org/officeDocument/2006/relationships/image" Target="../media/image215.png"/><Relationship Id="rId29" Type="http://schemas.openxmlformats.org/officeDocument/2006/relationships/image" Target="../media/image223.png"/><Relationship Id="rId41" Type="http://schemas.openxmlformats.org/officeDocument/2006/relationships/image" Target="../media/image2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24" Type="http://schemas.openxmlformats.org/officeDocument/2006/relationships/image" Target="../media/image219.png"/><Relationship Id="rId32" Type="http://schemas.openxmlformats.org/officeDocument/2006/relationships/image" Target="../media/image226.png"/><Relationship Id="rId37" Type="http://schemas.openxmlformats.org/officeDocument/2006/relationships/image" Target="../media/image150.png"/><Relationship Id="rId40" Type="http://schemas.openxmlformats.org/officeDocument/2006/relationships/image" Target="../media/image233.png"/><Relationship Id="rId5" Type="http://schemas.openxmlformats.org/officeDocument/2006/relationships/image" Target="../media/image201.png"/><Relationship Id="rId15" Type="http://schemas.openxmlformats.org/officeDocument/2006/relationships/image" Target="../media/image148.png"/><Relationship Id="rId23" Type="http://schemas.openxmlformats.org/officeDocument/2006/relationships/image" Target="../media/image218.png"/><Relationship Id="rId28" Type="http://schemas.openxmlformats.org/officeDocument/2006/relationships/image" Target="../media/image222.png"/><Relationship Id="rId36" Type="http://schemas.openxmlformats.org/officeDocument/2006/relationships/image" Target="../media/image230.png"/><Relationship Id="rId10" Type="http://schemas.openxmlformats.org/officeDocument/2006/relationships/image" Target="../media/image206.png"/><Relationship Id="rId19" Type="http://schemas.openxmlformats.org/officeDocument/2006/relationships/image" Target="../media/image214.png"/><Relationship Id="rId31" Type="http://schemas.openxmlformats.org/officeDocument/2006/relationships/image" Target="../media/image225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Relationship Id="rId22" Type="http://schemas.openxmlformats.org/officeDocument/2006/relationships/image" Target="../media/image217.png"/><Relationship Id="rId27" Type="http://schemas.openxmlformats.org/officeDocument/2006/relationships/image" Target="../media/image221.png"/><Relationship Id="rId30" Type="http://schemas.openxmlformats.org/officeDocument/2006/relationships/image" Target="../media/image224.png"/><Relationship Id="rId35" Type="http://schemas.openxmlformats.org/officeDocument/2006/relationships/image" Target="../media/image229.png"/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12" Type="http://schemas.openxmlformats.org/officeDocument/2006/relationships/image" Target="../media/image208.png"/><Relationship Id="rId17" Type="http://schemas.openxmlformats.org/officeDocument/2006/relationships/image" Target="../media/image212.png"/><Relationship Id="rId25" Type="http://schemas.openxmlformats.org/officeDocument/2006/relationships/image" Target="../media/image220.png"/><Relationship Id="rId33" Type="http://schemas.openxmlformats.org/officeDocument/2006/relationships/image" Target="../media/image227.png"/><Relationship Id="rId38" Type="http://schemas.openxmlformats.org/officeDocument/2006/relationships/image" Target="../media/image2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6.png"/><Relationship Id="rId7" Type="http://schemas.openxmlformats.org/officeDocument/2006/relationships/image" Target="../media/image239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8.png"/><Relationship Id="rId5" Type="http://schemas.openxmlformats.org/officeDocument/2006/relationships/image" Target="../media/image143.png"/><Relationship Id="rId4" Type="http://schemas.openxmlformats.org/officeDocument/2006/relationships/image" Target="../media/image237.png"/><Relationship Id="rId9" Type="http://schemas.openxmlformats.org/officeDocument/2006/relationships/image" Target="../media/image1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6.png"/><Relationship Id="rId7" Type="http://schemas.openxmlformats.org/officeDocument/2006/relationships/image" Target="../media/image142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Relationship Id="rId9" Type="http://schemas.openxmlformats.org/officeDocument/2006/relationships/image" Target="../media/image2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1.png"/><Relationship Id="rId7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19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Relationship Id="rId9" Type="http://schemas.openxmlformats.org/officeDocument/2006/relationships/image" Target="../media/image5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4.png"/><Relationship Id="rId7" Type="http://schemas.openxmlformats.org/officeDocument/2006/relationships/image" Target="../media/image287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86.png"/><Relationship Id="rId10" Type="http://schemas.openxmlformats.org/officeDocument/2006/relationships/image" Target="../media/image290.png"/><Relationship Id="rId4" Type="http://schemas.openxmlformats.org/officeDocument/2006/relationships/image" Target="../media/image285.png"/><Relationship Id="rId9" Type="http://schemas.openxmlformats.org/officeDocument/2006/relationships/image" Target="../media/image2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DB6A6D-4D49-23AB-8136-480870B4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91" y="1394276"/>
            <a:ext cx="1791624" cy="2364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AE51E3-3F1E-FC3C-8856-E86C3434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968" y="1441999"/>
            <a:ext cx="2148735" cy="2192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897D0-E5C3-59A6-0257-36A049147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509" y="1349260"/>
            <a:ext cx="1804960" cy="221638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096933" y="1233408"/>
            <a:ext cx="2148735" cy="2401051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7" y="1799496"/>
              <a:ext cx="145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 = -2.98580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2D37204-9EFA-EA74-AC1D-A69B1F6E3854}"/>
              </a:ext>
            </a:extLst>
          </p:cNvPr>
          <p:cNvSpPr txBox="1">
            <a:spLocks/>
          </p:cNvSpPr>
          <p:nvPr/>
        </p:nvSpPr>
        <p:spPr>
          <a:xfrm>
            <a:off x="645652" y="1549498"/>
            <a:ext cx="13885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F931F-2517-86F7-FCC3-39FFD4668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934" y="1641666"/>
            <a:ext cx="2249451" cy="2322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A1D85E-F28E-1AE8-114F-34FD46E56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663" y="1722499"/>
            <a:ext cx="1912613" cy="22418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48075F6-5F62-3270-1034-23E221B3DCFE}"/>
              </a:ext>
            </a:extLst>
          </p:cNvPr>
          <p:cNvSpPr txBox="1">
            <a:spLocks/>
          </p:cNvSpPr>
          <p:nvPr/>
        </p:nvSpPr>
        <p:spPr>
          <a:xfrm>
            <a:off x="737574" y="1978426"/>
            <a:ext cx="16678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65692-9702-8E1B-6D56-B24EEC617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034" y="1641666"/>
            <a:ext cx="1961832" cy="254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303907"/>
            <a:ext cx="1771792" cy="1517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42" y="4902201"/>
            <a:ext cx="1769820" cy="158327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3" y="490220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3" y="32107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03437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1098870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56628</TotalTime>
  <Words>696</Words>
  <Application>Microsoft Office PowerPoint</Application>
  <PresentationFormat>Widescreen</PresentationFormat>
  <Paragraphs>124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Wingdings</vt:lpstr>
      <vt:lpstr>Office Theme</vt:lpstr>
      <vt:lpstr>a00</vt:lpstr>
      <vt:lpstr>a10</vt:lpstr>
      <vt:lpstr>a25</vt:lpstr>
      <vt:lpstr>a35</vt:lpstr>
      <vt:lpstr>a040x170s020</vt:lpstr>
      <vt:lpstr>a040x170s010</vt:lpstr>
      <vt:lpstr>Exercise: Micelle / Stripe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229</cp:revision>
  <dcterms:created xsi:type="dcterms:W3CDTF">2023-07-26T17:49:20Z</dcterms:created>
  <dcterms:modified xsi:type="dcterms:W3CDTF">2025-02-19T22:45:41Z</dcterms:modified>
</cp:coreProperties>
</file>